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7" r:id="rId4"/>
    <p:sldId id="279" r:id="rId5"/>
    <p:sldId id="286" r:id="rId6"/>
    <p:sldId id="266" r:id="rId7"/>
    <p:sldId id="267" r:id="rId8"/>
    <p:sldId id="283" r:id="rId9"/>
    <p:sldId id="284" r:id="rId10"/>
    <p:sldId id="285" r:id="rId11"/>
    <p:sldId id="268" r:id="rId12"/>
    <p:sldId id="276" r:id="rId13"/>
    <p:sldId id="273" r:id="rId14"/>
    <p:sldId id="275" r:id="rId15"/>
    <p:sldId id="278" r:id="rId16"/>
    <p:sldId id="280" r:id="rId17"/>
    <p:sldId id="26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etendard SemiBold" panose="02000703000000020004" pitchFamily="2" charset="-127"/>
      <p:bold r:id="rId24"/>
    </p:embeddedFont>
    <p:embeddedFont>
      <p:font typeface="Pretendard ExtraBold" panose="02000903000000020004" pitchFamily="2" charset="-127"/>
      <p:bold r:id="rId25"/>
    </p:embeddedFont>
    <p:embeddedFont>
      <p:font typeface="Hallym Gothic Regular" panose="020B0503000000000000" pitchFamily="50" charset="-127"/>
      <p:regular r:id="rId26"/>
    </p:embeddedFont>
    <p:embeddedFont>
      <p:font typeface="Pretendard" panose="02000503000000020004" pitchFamily="2" charset="-127"/>
      <p:regular r:id="rId27"/>
      <p:bold r:id="rId28"/>
    </p:embeddedFont>
    <p:embeddedFont>
      <p:font typeface="Pretendard Medium" panose="02000603000000020004" pitchFamily="2" charset="-127"/>
      <p:regular r:id="rId29"/>
    </p:embeddedFont>
    <p:embeddedFont>
      <p:font typeface="Pretendard Light" panose="02000403000000020004" pitchFamily="2" charset="-127"/>
      <p:regular r:id="rId30"/>
    </p:embeddedFont>
    <p:embeddedFont>
      <p:font typeface="Hallym Gothic Bold" panose="020B0803000000000000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Hallym Gothic Medium" panose="020B0603000000000000" pitchFamily="50" charset="-127"/>
      <p:regular r:id="rId34"/>
    </p:embeddedFont>
    <p:embeddedFont>
      <p:font typeface="Pretendard Bold" panose="02000803000000020004" pitchFamily="2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95" autoAdjust="0"/>
  </p:normalViewPr>
  <p:slideViewPr>
    <p:cSldViewPr>
      <p:cViewPr>
        <p:scale>
          <a:sx n="75" d="100"/>
          <a:sy n="75" d="100"/>
        </p:scale>
        <p:origin x="420" y="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41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060700"/>
            <a:ext cx="45720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32512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26670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63900" y="27686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00" y="42672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React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독립형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반응형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디자인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Relux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060700"/>
            <a:ext cx="45720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32512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26670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90000" y="27686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5800" y="42672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Node.js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Express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API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비동기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3060700"/>
            <a:ext cx="45720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890500" y="32512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26670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28800" y="27686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61900" y="42672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Mysql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문서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유연한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스키마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250950" y="6288505"/>
            <a:ext cx="4572000" cy="3033295"/>
            <a:chOff x="3352800" y="6477000"/>
            <a:chExt cx="4572000" cy="3033295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2800" y="6883400"/>
              <a:ext cx="4572000" cy="9271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771900" y="7073900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API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6700" y="6477000"/>
              <a:ext cx="584200" cy="5842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5397500" y="6591300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530600" y="7948195"/>
              <a:ext cx="4216400" cy="1562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- RESTful </a:t>
              </a:r>
              <a:r>
                <a:rPr kumimoji="0" lang="ko-KR" alt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설계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- JWT </a:t>
              </a:r>
              <a:r>
                <a:rPr kumimoji="0" lang="ko-KR" alt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인증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- </a:t>
              </a:r>
              <a:r>
                <a:rPr kumimoji="0" lang="ko-KR" alt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버전</a:t>
              </a: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 </a:t>
              </a:r>
              <a:r>
                <a:rPr kumimoji="0" lang="ko-KR" alt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관리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- </a:t>
              </a:r>
              <a:r>
                <a:rPr kumimoji="0" lang="ko-KR" alt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데이터</a:t>
              </a: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 </a:t>
              </a:r>
              <a:r>
                <a:rPr kumimoji="0" lang="ko-KR" altLang="en-US" sz="2200" b="0" i="0" u="none" strike="noStrike" kern="1200" cap="none" spc="-100" normalizeH="0" baseline="0" noProof="0" dirty="0" err="1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캐싱</a:t>
              </a: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7050" y="6286500"/>
            <a:ext cx="4572000" cy="2781300"/>
            <a:chOff x="10363200" y="6477000"/>
            <a:chExt cx="4572000" cy="278130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3200" y="6883400"/>
              <a:ext cx="4572000" cy="9271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10769600" y="7073900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DevOps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57100" y="6477000"/>
              <a:ext cx="584200" cy="5842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2395200" y="6591300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528300" y="8089900"/>
              <a:ext cx="42164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marR="0" lvl="0" indent="-34290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AWS </a:t>
              </a:r>
              <a:r>
                <a:rPr kumimoji="0" lang="ko-KR" altLang="en-US" sz="2200" b="0" i="0" u="none" strike="noStrike" kern="1200" cap="none" spc="-100" normalizeH="0" baseline="0" noProof="0" dirty="0" err="1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클라우드</a:t>
              </a: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 </a:t>
              </a:r>
              <a:r>
                <a:rPr kumimoji="0" lang="ko-KR" alt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호스팅</a:t>
              </a:r>
              <a:endParaRPr kumimoji="0" lang="en-US" altLang="ko-KR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b="1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Python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기반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Calibri"/>
                  <a:ea typeface="LINE Seed Sans KR Regular"/>
                </a:rPr>
                <a:t>자동화 프로세스 배포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  <p:pic>
        <p:nvPicPr>
          <p:cNvPr id="37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6722979"/>
            <a:ext cx="4572000" cy="927100"/>
          </a:xfrm>
          <a:prstGeom prst="rect">
            <a:avLst/>
          </a:prstGeom>
        </p:spPr>
      </p:pic>
      <p:sp>
        <p:nvSpPr>
          <p:cNvPr id="38" name="TextBox 30"/>
          <p:cNvSpPr txBox="1"/>
          <p:nvPr/>
        </p:nvSpPr>
        <p:spPr>
          <a:xfrm>
            <a:off x="12909550" y="6913479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solidFill>
                  <a:srgbClr val="FFFFFF"/>
                </a:solidFill>
                <a:latin typeface="LINE Seed Sans KR Regular"/>
              </a:rPr>
              <a:t>AI &amp; Automation</a:t>
            </a:r>
            <a:endParaRPr lang="en-US" sz="2500" dirty="0">
              <a:solidFill>
                <a:srgbClr val="FFFFFF"/>
              </a:solidFill>
              <a:latin typeface="LINE Seed Sans KR Regular"/>
            </a:endParaRPr>
          </a:p>
        </p:txBody>
      </p:sp>
      <p:pic>
        <p:nvPicPr>
          <p:cNvPr id="39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6316579"/>
            <a:ext cx="584200" cy="584200"/>
          </a:xfrm>
          <a:prstGeom prst="rect">
            <a:avLst/>
          </a:prstGeom>
        </p:spPr>
      </p:pic>
      <p:sp>
        <p:nvSpPr>
          <p:cNvPr id="40" name="TextBox 32"/>
          <p:cNvSpPr txBox="1"/>
          <p:nvPr/>
        </p:nvSpPr>
        <p:spPr>
          <a:xfrm>
            <a:off x="14535150" y="6430879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sp>
        <p:nvSpPr>
          <p:cNvPr id="41" name="TextBox 33"/>
          <p:cNvSpPr txBox="1"/>
          <p:nvPr/>
        </p:nvSpPr>
        <p:spPr>
          <a:xfrm>
            <a:off x="12680950" y="7513053"/>
            <a:ext cx="42164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  <a:defRPr/>
            </a:pPr>
            <a:r>
              <a:rPr lang="en-US" altLang="ko-KR" sz="2200" spc="-100" dirty="0" smtClean="0">
                <a:solidFill>
                  <a:srgbClr val="D0DAF5"/>
                </a:solidFill>
                <a:latin typeface="LINE Seed Sans KR Regular"/>
              </a:rPr>
              <a:t>Python </a:t>
            </a:r>
            <a:r>
              <a:rPr lang="ko-KR" altLang="en-US" sz="2200" spc="-100" dirty="0">
                <a:solidFill>
                  <a:srgbClr val="D0DAF5"/>
                </a:solidFill>
                <a:latin typeface="LINE Seed Sans KR Regular"/>
              </a:rPr>
              <a:t>자동화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LINE Seed Sans KR Regular"/>
              </a:rPr>
              <a:t>스크립트</a:t>
            </a:r>
            <a:endParaRPr lang="en-US" altLang="ko-KR" sz="2200" spc="-100" dirty="0" smtClean="0">
              <a:solidFill>
                <a:srgbClr val="D0DAF5"/>
              </a:solidFill>
              <a:latin typeface="LINE Seed Sans KR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  <a:defRPr/>
            </a:pPr>
            <a:r>
              <a:rPr lang="en-US" altLang="ko-KR" sz="2200" spc="-100" dirty="0" smtClean="0">
                <a:solidFill>
                  <a:srgbClr val="D0DAF5"/>
                </a:solidFill>
                <a:latin typeface="LINE Seed Sans KR Regular"/>
              </a:rPr>
              <a:t>Selenium</a:t>
            </a:r>
            <a:r>
              <a:rPr lang="ko-KR" altLang="en-US" sz="2200" spc="-100" dirty="0">
                <a:solidFill>
                  <a:srgbClr val="D0DAF5"/>
                </a:solidFill>
                <a:latin typeface="LINE Seed Sans KR Regular"/>
              </a:rPr>
              <a:t>을 활용한 웹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LINE Seed Sans KR Regular"/>
              </a:rPr>
              <a:t>자동화</a:t>
            </a:r>
            <a:endParaRPr lang="en-US" altLang="ko-KR" sz="2200" spc="-100" dirty="0">
              <a:solidFill>
                <a:srgbClr val="D0DAF5"/>
              </a:solidFill>
              <a:latin typeface="LINE Seed Sans KR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LINE Seed Sans KR Regular"/>
              </a:rPr>
              <a:t>데이터 </a:t>
            </a:r>
            <a:r>
              <a:rPr lang="ko-KR" altLang="en-US" sz="2200" spc="-100" dirty="0">
                <a:solidFill>
                  <a:srgbClr val="D0DAF5"/>
                </a:solidFill>
                <a:latin typeface="LINE Seed Sans KR Regular"/>
              </a:rPr>
              <a:t>수집 및 전처리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LINE Seed Sans KR Regular"/>
              </a:rPr>
              <a:t>자동화</a:t>
            </a:r>
            <a:endParaRPr lang="en-US" altLang="ko-KR" sz="2200" spc="-100" dirty="0">
              <a:solidFill>
                <a:srgbClr val="D0DAF5"/>
              </a:solidFill>
              <a:latin typeface="LINE Seed Sans KR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  <a:defRPr/>
            </a:pPr>
            <a:r>
              <a:rPr lang="en-US" altLang="ko-KR" sz="2200" spc="-100" dirty="0" err="1" smtClean="0">
                <a:solidFill>
                  <a:srgbClr val="D0DAF5"/>
                </a:solidFill>
                <a:latin typeface="LINE Seed Sans KR Regular"/>
              </a:rPr>
              <a:t>OpenPyXL</a:t>
            </a:r>
            <a:r>
              <a:rPr lang="ko-KR" altLang="en-US" sz="2200" spc="-100" dirty="0">
                <a:solidFill>
                  <a:srgbClr val="D0DAF5"/>
                </a:solidFill>
                <a:latin typeface="LINE Seed Sans KR Regular"/>
              </a:rPr>
              <a:t>을 이용한 엑셀 자동화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07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0" i="0" u="none" strike="noStrike" spc="-700" dirty="0">
                <a:solidFill>
                  <a:schemeClr val="bg1"/>
                </a:solidFill>
                <a:latin typeface="Hallym Goth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90678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Copyright ⓒ </a:t>
            </a:r>
            <a:r>
              <a:rPr lang="en-US" altLang="ko-KR" sz="1700" dirty="0" err="1" smtClean="0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1700" dirty="0" smtClean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sz="1700" b="0" i="0" u="none" strike="noStrike" dirty="0" smtClean="0">
                <a:solidFill>
                  <a:srgbClr val="FFFDF6"/>
                </a:solidFill>
                <a:latin typeface="Hallym Gothic Regular"/>
              </a:rPr>
              <a:t>Corp. </a:t>
            </a: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All Rights Reserved.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5854700"/>
            <a:ext cx="4025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DF6"/>
                </a:solidFill>
                <a:latin typeface="Hallym Gothic Regular"/>
              </a:rPr>
              <a:t>www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altLang="ko-KR" sz="2400" dirty="0" err="1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. 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com</a:t>
            </a:r>
            <a:endParaRPr lang="en-US" sz="21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ea typeface="Hallym Gothic Regular"/>
              </a:rPr>
              <a:t>SWOT</a:t>
            </a:r>
            <a:r>
              <a:rPr lang="ko-KR" altLang="en-US" sz="2900" spc="-100" dirty="0" smtClean="0">
                <a:solidFill>
                  <a:srgbClr val="FFFDF6"/>
                </a:solidFill>
                <a:ea typeface="Hallym Gothic Regular"/>
              </a:rPr>
              <a:t>  </a:t>
            </a: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분석</a:t>
            </a:r>
            <a:r>
              <a:rPr lang="en-US" altLang="ko-KR" sz="2900" spc="-100" dirty="0">
                <a:solidFill>
                  <a:srgbClr val="FFFDF6"/>
                </a:solidFill>
                <a:ea typeface="Hallym Gothic Regular"/>
              </a:rPr>
              <a:t> </a:t>
            </a: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err="1">
                <a:solidFill>
                  <a:srgbClr val="FFFDF6"/>
                </a:solidFill>
                <a:ea typeface="Hallym Gothic Regular"/>
              </a:rPr>
              <a:t>밴치마킹</a:t>
            </a: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 기업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관리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9232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프로젝트 개요   서비스</a:t>
            </a:r>
            <a:endParaRPr 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691671" y="912673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>
                <a:solidFill>
                  <a:srgbClr val="FFFDF6"/>
                </a:solidFill>
                <a:ea typeface="Hallym Gothic Regular"/>
              </a:rPr>
              <a:t>기술 스택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프로젝트 </a:t>
            </a:r>
            <a:r>
              <a:rPr lang="ko-KR" altLang="en-US" sz="2900" spc="-100" dirty="0" smtClean="0">
                <a:solidFill>
                  <a:srgbClr val="FFFDF6"/>
                </a:solidFill>
                <a:ea typeface="Hallym Gothic Regular"/>
              </a:rPr>
              <a:t>분석 </a:t>
            </a:r>
            <a:endParaRPr lang="en-US" sz="29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59848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60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87" y="52787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6673"/>
              </p:ext>
            </p:extLst>
          </p:nvPr>
        </p:nvGraphicFramePr>
        <p:xfrm>
          <a:off x="1735434" y="21717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97334" y="613041"/>
            <a:ext cx="4678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Weeks Project  Plan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  </a:t>
            </a:r>
            <a:r>
              <a:rPr lang="ko-KR" altLang="en-US" sz="24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   일정 표</a:t>
            </a:r>
            <a:endParaRPr lang="ko-KR" altLang="en-US" sz="24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94" y="36046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771248" y="36119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414" y="36046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67048" y="36119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17" y="87083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45147" y="53337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1" y="69996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779610" y="70291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1" y="70064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01607" y="69676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23642" y="87215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15" y="87014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46953" y="87312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486248" y="52905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01607" y="53175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47717" y="69865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16149" y="70099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37749" y="87249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62100"/>
            <a:ext cx="11847264" cy="80968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42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729</Words>
  <Application>Microsoft Office PowerPoint</Application>
  <PresentationFormat>사용자 지정</PresentationFormat>
  <Paragraphs>233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Calibri</vt:lpstr>
      <vt:lpstr>LINE Seed Sans KR Regular</vt:lpstr>
      <vt:lpstr>Pretendard SemiBold</vt:lpstr>
      <vt:lpstr>Pretendard ExtraBold</vt:lpstr>
      <vt:lpstr>Arial</vt:lpstr>
      <vt:lpstr>Hallym Gothic Regular</vt:lpstr>
      <vt:lpstr>Pretendard</vt:lpstr>
      <vt:lpstr>Pretendard Medium</vt:lpstr>
      <vt:lpstr>Pretendard Light</vt:lpstr>
      <vt:lpstr>Hallym Gothic Bold</vt:lpstr>
      <vt:lpstr>맑은 고딕</vt:lpstr>
      <vt:lpstr>Wingdings</vt:lpstr>
      <vt:lpstr>Hallym Gothic Medium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46</cp:revision>
  <dcterms:created xsi:type="dcterms:W3CDTF">2006-08-16T00:00:00Z</dcterms:created>
  <dcterms:modified xsi:type="dcterms:W3CDTF">2025-02-27T01:57:54Z</dcterms:modified>
</cp:coreProperties>
</file>